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75450" cx="9144000"/>
  <p:notesSz cx="7559675" cy="106918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4ff4824917_3_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g4ff4824917_3_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4ff4824b10_1_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g4ff4824b10_1_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4ff4824b10_5_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g4ff4824b10_5_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4ff4824b10_9_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g4ff4824b10_9_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4ff4824b10_13_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g4ff4824b10_13_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ff4824b10_17_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g4ff4824b10_17_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4ff4824b10_21_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g4ff4824b10_21_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4ff4824b10_25_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4ff4824b10_25_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4ff4824b10_29_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g4ff4824b10_29_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ff4824b10_33_0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g4ff4824b10_33_0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x">
  <p:cSld name="TITLE_AND_BODY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2"/>
          <p:cNvSpPr txBox="1"/>
          <p:nvPr>
            <p:ph type="title"/>
          </p:nvPr>
        </p:nvSpPr>
        <p:spPr>
          <a:xfrm>
            <a:off x="457200" y="274320"/>
            <a:ext cx="8229240" cy="114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2"/>
          <p:cNvSpPr txBox="1"/>
          <p:nvPr>
            <p:ph idx="1" type="subTitle"/>
          </p:nvPr>
        </p:nvSpPr>
        <p:spPr>
          <a:xfrm>
            <a:off x="457200" y="1608840"/>
            <a:ext cx="8229240" cy="3987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Slide" type="blank">
  <p:cSld name="BLANK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" type="obj">
  <p:cSld name="OBJECT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4"/>
          <p:cNvSpPr txBox="1"/>
          <p:nvPr>
            <p:ph type="title"/>
          </p:nvPr>
        </p:nvSpPr>
        <p:spPr>
          <a:xfrm>
            <a:off x="457200" y="274320"/>
            <a:ext cx="8229240" cy="114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2" name="Google Shape;12;p4"/>
          <p:cNvSpPr txBox="1"/>
          <p:nvPr>
            <p:ph idx="1" type="body"/>
          </p:nvPr>
        </p:nvSpPr>
        <p:spPr>
          <a:xfrm>
            <a:off x="457200" y="1608840"/>
            <a:ext cx="8229240" cy="3987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" type="twoObj">
  <p:cSld name="TWO_OBJECTS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type="title"/>
          </p:nvPr>
        </p:nvSpPr>
        <p:spPr>
          <a:xfrm>
            <a:off x="457200" y="274320"/>
            <a:ext cx="8229240" cy="114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" name="Google Shape;15;p5"/>
          <p:cNvSpPr txBox="1"/>
          <p:nvPr>
            <p:ph idx="1" type="body"/>
          </p:nvPr>
        </p:nvSpPr>
        <p:spPr>
          <a:xfrm>
            <a:off x="457200" y="1608840"/>
            <a:ext cx="4015800" cy="3987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" name="Google Shape;16;p5"/>
          <p:cNvSpPr txBox="1"/>
          <p:nvPr>
            <p:ph idx="2" type="body"/>
          </p:nvPr>
        </p:nvSpPr>
        <p:spPr>
          <a:xfrm>
            <a:off x="4674240" y="1608840"/>
            <a:ext cx="4015800" cy="3987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457200" y="274320"/>
            <a:ext cx="8229240" cy="114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entered Text" type="objOnly">
  <p:cSld name="OBJECT_ONL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7"/>
          <p:cNvSpPr txBox="1"/>
          <p:nvPr>
            <p:ph idx="1" type="subTitle"/>
          </p:nvPr>
        </p:nvSpPr>
        <p:spPr>
          <a:xfrm>
            <a:off x="457200" y="274320"/>
            <a:ext cx="8229240" cy="5321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and Content" type="twoObjAndObj">
  <p:cSld name="TWO_OBJECTS_AND_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type="title"/>
          </p:nvPr>
        </p:nvSpPr>
        <p:spPr>
          <a:xfrm>
            <a:off x="457200" y="274320"/>
            <a:ext cx="8229240" cy="114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" name="Google Shape;23;p8"/>
          <p:cNvSpPr txBox="1"/>
          <p:nvPr>
            <p:ph idx="1" type="body"/>
          </p:nvPr>
        </p:nvSpPr>
        <p:spPr>
          <a:xfrm>
            <a:off x="457200" y="1608840"/>
            <a:ext cx="4015800" cy="1901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4" name="Google Shape;24;p8"/>
          <p:cNvSpPr txBox="1"/>
          <p:nvPr>
            <p:ph idx="2" type="body"/>
          </p:nvPr>
        </p:nvSpPr>
        <p:spPr>
          <a:xfrm>
            <a:off x="4674240" y="1608840"/>
            <a:ext cx="4015800" cy="3987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5" name="Google Shape;25;p8"/>
          <p:cNvSpPr txBox="1"/>
          <p:nvPr>
            <p:ph idx="3" type="body"/>
          </p:nvPr>
        </p:nvSpPr>
        <p:spPr>
          <a:xfrm>
            <a:off x="457200" y="3691800"/>
            <a:ext cx="4015800" cy="1901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Content and 2 Content" type="objAndTwoObj">
  <p:cSld name="OBJECT_AND_TWO_OBJECT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"/>
          <p:cNvSpPr txBox="1"/>
          <p:nvPr>
            <p:ph type="title"/>
          </p:nvPr>
        </p:nvSpPr>
        <p:spPr>
          <a:xfrm>
            <a:off x="457200" y="274320"/>
            <a:ext cx="8229240" cy="114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8" name="Google Shape;28;p9"/>
          <p:cNvSpPr txBox="1"/>
          <p:nvPr>
            <p:ph idx="1" type="body"/>
          </p:nvPr>
        </p:nvSpPr>
        <p:spPr>
          <a:xfrm>
            <a:off x="457200" y="1608840"/>
            <a:ext cx="4015800" cy="3987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9" name="Google Shape;29;p9"/>
          <p:cNvSpPr txBox="1"/>
          <p:nvPr>
            <p:ph idx="2" type="body"/>
          </p:nvPr>
        </p:nvSpPr>
        <p:spPr>
          <a:xfrm>
            <a:off x="4674240" y="1608840"/>
            <a:ext cx="4015800" cy="1901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0" name="Google Shape;30;p9"/>
          <p:cNvSpPr txBox="1"/>
          <p:nvPr>
            <p:ph idx="3" type="body"/>
          </p:nvPr>
        </p:nvSpPr>
        <p:spPr>
          <a:xfrm>
            <a:off x="4674240" y="3691800"/>
            <a:ext cx="4015800" cy="1901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2 Content over Content" type="twoObjOverTx">
  <p:cSld name="TWO_OBJECTS_OVER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457200" y="274320"/>
            <a:ext cx="8229240" cy="114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457200" y="1608840"/>
            <a:ext cx="4015800" cy="1901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4" name="Google Shape;34;p10"/>
          <p:cNvSpPr txBox="1"/>
          <p:nvPr>
            <p:ph idx="2" type="body"/>
          </p:nvPr>
        </p:nvSpPr>
        <p:spPr>
          <a:xfrm>
            <a:off x="4674240" y="1608840"/>
            <a:ext cx="4015800" cy="1901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5" name="Google Shape;35;p10"/>
          <p:cNvSpPr txBox="1"/>
          <p:nvPr>
            <p:ph idx="3" type="body"/>
          </p:nvPr>
        </p:nvSpPr>
        <p:spPr>
          <a:xfrm>
            <a:off x="457200" y="3691800"/>
            <a:ext cx="8229240" cy="1901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Content over Content" type="objOverTx">
  <p:cSld name="OBJECT_OVER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457200" y="274320"/>
            <a:ext cx="8229240" cy="114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457200" y="1608840"/>
            <a:ext cx="8229240" cy="1901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457200" y="3691800"/>
            <a:ext cx="8229240" cy="1901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4 Content" type="fourObj">
  <p:cSld name="FOUR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457200" y="274320"/>
            <a:ext cx="8229240" cy="114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457200" y="1608840"/>
            <a:ext cx="4015800" cy="1901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3" name="Google Shape;43;p12"/>
          <p:cNvSpPr txBox="1"/>
          <p:nvPr>
            <p:ph idx="2" type="body"/>
          </p:nvPr>
        </p:nvSpPr>
        <p:spPr>
          <a:xfrm>
            <a:off x="4674240" y="1608840"/>
            <a:ext cx="4015800" cy="1901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4" name="Google Shape;44;p12"/>
          <p:cNvSpPr txBox="1"/>
          <p:nvPr>
            <p:ph idx="3" type="body"/>
          </p:nvPr>
        </p:nvSpPr>
        <p:spPr>
          <a:xfrm>
            <a:off x="457200" y="3691800"/>
            <a:ext cx="4015800" cy="1901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5" name="Google Shape;45;p12"/>
          <p:cNvSpPr txBox="1"/>
          <p:nvPr>
            <p:ph idx="4" type="body"/>
          </p:nvPr>
        </p:nvSpPr>
        <p:spPr>
          <a:xfrm>
            <a:off x="4674240" y="3691800"/>
            <a:ext cx="4015800" cy="1901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6 Content">
  <p:cSld name="Title, 6 Conten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3"/>
          <p:cNvSpPr txBox="1"/>
          <p:nvPr>
            <p:ph type="title"/>
          </p:nvPr>
        </p:nvSpPr>
        <p:spPr>
          <a:xfrm>
            <a:off x="457200" y="274320"/>
            <a:ext cx="8229240" cy="1147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8" name="Google Shape;48;p13"/>
          <p:cNvSpPr txBox="1"/>
          <p:nvPr>
            <p:ph idx="1" type="body"/>
          </p:nvPr>
        </p:nvSpPr>
        <p:spPr>
          <a:xfrm>
            <a:off x="457200" y="1608840"/>
            <a:ext cx="2649600" cy="1901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9" name="Google Shape;49;p13"/>
          <p:cNvSpPr txBox="1"/>
          <p:nvPr>
            <p:ph idx="2" type="body"/>
          </p:nvPr>
        </p:nvSpPr>
        <p:spPr>
          <a:xfrm>
            <a:off x="3239640" y="1608840"/>
            <a:ext cx="2649600" cy="1901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0" name="Google Shape;50;p13"/>
          <p:cNvSpPr txBox="1"/>
          <p:nvPr>
            <p:ph idx="3" type="body"/>
          </p:nvPr>
        </p:nvSpPr>
        <p:spPr>
          <a:xfrm>
            <a:off x="6022080" y="1608840"/>
            <a:ext cx="2649600" cy="1901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1" name="Google Shape;51;p13"/>
          <p:cNvSpPr txBox="1"/>
          <p:nvPr>
            <p:ph idx="4" type="body"/>
          </p:nvPr>
        </p:nvSpPr>
        <p:spPr>
          <a:xfrm>
            <a:off x="457200" y="3691800"/>
            <a:ext cx="2649600" cy="1901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2" name="Google Shape;52;p13"/>
          <p:cNvSpPr txBox="1"/>
          <p:nvPr>
            <p:ph idx="5" type="body"/>
          </p:nvPr>
        </p:nvSpPr>
        <p:spPr>
          <a:xfrm>
            <a:off x="3239640" y="3691800"/>
            <a:ext cx="2649600" cy="1901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3" name="Google Shape;53;p13"/>
          <p:cNvSpPr txBox="1"/>
          <p:nvPr>
            <p:ph idx="6" type="body"/>
          </p:nvPr>
        </p:nvSpPr>
        <p:spPr>
          <a:xfrm>
            <a:off x="6022080" y="3691800"/>
            <a:ext cx="2649600" cy="1901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36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36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36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36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36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36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36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36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36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36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36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